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060776"/>
            <a:ext cx="6400800" cy="12485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52192" y="6356350"/>
            <a:ext cx="3175992" cy="365125"/>
          </a:xfrm>
        </p:spPr>
        <p:txBody>
          <a:bodyPr/>
          <a:lstStyle/>
          <a:p>
            <a:r>
              <a:rPr lang="pt-BR" dirty="0" smtClean="0"/>
              <a:t>Centro de Energias Alternativas e Renováveis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21/03/2013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21/03/2013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21/03/2013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21/03/2013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21/03/2013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E4F-5CEC-4102-B332-0D0ADCFE0DDD}" type="datetimeFigureOut">
              <a:rPr lang="pt-BR" smtClean="0"/>
              <a:t>21/03/2013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C5E4F-5CEC-4102-B332-0D0ADCFE0DDD}" type="datetimeFigureOut">
              <a:rPr lang="pt-BR" smtClean="0"/>
              <a:t>21/03/2013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6599-A141-4267-915E-CD9A3116643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Apresentação na tela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Slide 1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Euler Macedo</dc:creator>
  <cp:lastModifiedBy>Euler Macedo</cp:lastModifiedBy>
  <cp:revision>1</cp:revision>
  <dcterms:created xsi:type="dcterms:W3CDTF">2013-03-21T23:32:18Z</dcterms:created>
  <dcterms:modified xsi:type="dcterms:W3CDTF">2013-03-21T23:42:23Z</dcterms:modified>
</cp:coreProperties>
</file>