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007B7-7509-4168-949F-D1F42DFD32B2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F0772-2511-42CB-B660-D3836BE348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9855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F0772-2511-42CB-B660-D3836BE3488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751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756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9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580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144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170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526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094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356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161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437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044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5B6D9-04E4-4E2A-939A-6D2E66A3ADA4}" type="datetimeFigureOut">
              <a:rPr lang="pt-BR" smtClean="0"/>
              <a:pPr/>
              <a:t>26/01/2013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46AA-93B4-4BB5-80AC-E8ABF79D7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673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4653136"/>
            <a:ext cx="6768752" cy="1179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Título</a:t>
            </a:r>
            <a:r>
              <a:rPr lang="en-US" dirty="0" smtClean="0"/>
              <a:t> da </a:t>
            </a:r>
            <a:r>
              <a:rPr lang="en-US" dirty="0" err="1" smtClean="0"/>
              <a:t>Apresentação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6021288"/>
            <a:ext cx="6768752" cy="697632"/>
          </a:xfrm>
        </p:spPr>
        <p:txBody>
          <a:bodyPr/>
          <a:lstStyle/>
          <a:p>
            <a:r>
              <a:rPr lang="en-US" dirty="0" err="1" smtClean="0"/>
              <a:t>Subtítulo</a:t>
            </a:r>
            <a:r>
              <a:rPr lang="en-US" dirty="0" smtClean="0"/>
              <a:t> da </a:t>
            </a:r>
            <a:r>
              <a:rPr lang="en-US" dirty="0" err="1" smtClean="0"/>
              <a:t>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775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936103"/>
          </a:xfrm>
        </p:spPr>
        <p:txBody>
          <a:bodyPr/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</a:t>
            </a:r>
            <a:r>
              <a:rPr lang="en-US" dirty="0" err="1" smtClean="0"/>
              <a:t>Apresentação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r>
              <a:rPr lang="en-US" dirty="0" err="1" smtClean="0"/>
              <a:t>Subtópicos</a:t>
            </a:r>
            <a:r>
              <a:rPr lang="en-US" dirty="0" smtClean="0"/>
              <a:t> da </a:t>
            </a:r>
            <a:r>
              <a:rPr lang="en-US" dirty="0" err="1" smtClean="0"/>
              <a:t>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763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</Words>
  <Application>Microsoft Office PowerPoint</Application>
  <PresentationFormat>Apresentação na tela (4:3)</PresentationFormat>
  <Paragraphs>5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Tema do Office</vt:lpstr>
      <vt:lpstr>Título da Apresentação</vt:lpstr>
      <vt:lpstr>Tópicos da Apresentação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Torres Coura Neto</dc:creator>
  <cp:lastModifiedBy>Euler Macedo</cp:lastModifiedBy>
  <cp:revision>8</cp:revision>
  <dcterms:created xsi:type="dcterms:W3CDTF">2013-01-25T16:36:20Z</dcterms:created>
  <dcterms:modified xsi:type="dcterms:W3CDTF">2013-01-26T14:48:28Z</dcterms:modified>
</cp:coreProperties>
</file>